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1" r:id="rId5"/>
    <p:sldId id="300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JOINS are used to retrieve data from multiple tables. It is performed whenever two or more tables are joined in a SQL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TYPES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944959"/>
            <a:ext cx="7552038" cy="2126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INNER JOIN (or sometimes called simple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LEFT OUTER JOIN (or sometimes called LEFT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RIGHT OUTER JOIN (or sometimes called RIGHT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FULL OUTER JOIN (or sometimes called FULL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CROSS JOIN (or sometimes called CARTESIAN JOIN)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JOIN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</a:t>
            </a:r>
            <a:r>
              <a:rPr lang="en-US" b="1" dirty="0"/>
              <a:t>RIGHT JOIN </a:t>
            </a:r>
            <a:r>
              <a:rPr lang="en-US" dirty="0"/>
              <a:t>returns all rows from the right table, even if there are no matches in the left table.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408226"/>
            <a:ext cx="75520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table1.column1, table2.column2...</a:t>
            </a:r>
          </a:p>
          <a:p>
            <a:r>
              <a:rPr lang="en-US" dirty="0">
                <a:latin typeface="+mj-lt"/>
              </a:rPr>
              <a:t>FROM table1</a:t>
            </a:r>
          </a:p>
          <a:p>
            <a:r>
              <a:rPr lang="en-US" dirty="0">
                <a:latin typeface="+mj-lt"/>
              </a:rPr>
              <a:t>RIGHT JOIN table2</a:t>
            </a:r>
          </a:p>
          <a:p>
            <a:r>
              <a:rPr lang="en-US" dirty="0">
                <a:latin typeface="+mj-lt"/>
              </a:rPr>
              <a:t>ON table1.common_field = table2.common_field;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10C85E-FA66-424B-B152-7315FC6EC1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203" y="2898727"/>
            <a:ext cx="2857500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RIGHT JOIN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</a:t>
            </a:r>
            <a:r>
              <a:rPr lang="en-US" b="1" dirty="0"/>
              <a:t>RIGHT JOIN </a:t>
            </a:r>
            <a:r>
              <a:rPr lang="en-US" dirty="0"/>
              <a:t>returns all rows from the right table, even if there are no matches in the left table.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438730"/>
            <a:ext cx="75520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SELECT</a:t>
            </a:r>
          </a:p>
          <a:p>
            <a:r>
              <a:rPr lang="en-US" dirty="0"/>
              <a:t>	</a:t>
            </a:r>
            <a:r>
              <a:rPr lang="en-US" dirty="0" err="1"/>
              <a:t>a.order_line</a:t>
            </a:r>
            <a:r>
              <a:rPr lang="en-US" dirty="0"/>
              <a:t> ,</a:t>
            </a:r>
          </a:p>
          <a:p>
            <a:r>
              <a:rPr lang="en-US" dirty="0"/>
              <a:t>	</a:t>
            </a:r>
            <a:r>
              <a:rPr lang="en-US" dirty="0" err="1"/>
              <a:t>a.product_id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/>
              <a:t>a.customer_id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/>
              <a:t>a.sales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/>
              <a:t>b.customer_name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/>
              <a:t>b.age</a:t>
            </a:r>
            <a:endParaRPr lang="en-US" dirty="0"/>
          </a:p>
          <a:p>
            <a:r>
              <a:rPr lang="en-US" dirty="0"/>
              <a:t>FROM sales_2015 AS a </a:t>
            </a:r>
          </a:p>
          <a:p>
            <a:r>
              <a:rPr lang="en-US" dirty="0" smtClean="0"/>
              <a:t>RIGHT JOIN </a:t>
            </a:r>
            <a:r>
              <a:rPr lang="en-US" dirty="0"/>
              <a:t>customer_20_60 AS b </a:t>
            </a:r>
          </a:p>
          <a:p>
            <a:r>
              <a:rPr lang="en-US" dirty="0"/>
              <a:t>ON </a:t>
            </a:r>
            <a:r>
              <a:rPr lang="en-US" dirty="0" err="1"/>
              <a:t>a.customer_id</a:t>
            </a:r>
            <a:r>
              <a:rPr lang="en-US" dirty="0"/>
              <a:t> = </a:t>
            </a:r>
            <a:r>
              <a:rPr lang="en-US" dirty="0" err="1"/>
              <a:t>b.customer_id</a:t>
            </a:r>
            <a:r>
              <a:rPr lang="en-US" dirty="0"/>
              <a:t> </a:t>
            </a:r>
          </a:p>
          <a:p>
            <a:r>
              <a:rPr lang="en-US" dirty="0"/>
              <a:t>ORDER BY </a:t>
            </a:r>
            <a:r>
              <a:rPr lang="en-US" dirty="0" err="1"/>
              <a:t>customer_id</a:t>
            </a:r>
            <a:r>
              <a:rPr lang="en-US" dirty="0"/>
              <a:t>;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10C85E-FA66-424B-B152-7315FC6EC1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3203" y="2898727"/>
            <a:ext cx="2857500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4312</TotalTime>
  <Words>147</Words>
  <Application>Microsoft Office PowerPoint</Application>
  <PresentationFormat>Widescreen</PresentationFormat>
  <Paragraphs>32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JOINS</vt:lpstr>
      <vt:lpstr>RIGHT JOIN</vt:lpstr>
      <vt:lpstr>RIGHT JOIN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97</cp:revision>
  <dcterms:created xsi:type="dcterms:W3CDTF">2018-09-26T08:50:40Z</dcterms:created>
  <dcterms:modified xsi:type="dcterms:W3CDTF">2018-12-24T09:44:34Z</dcterms:modified>
</cp:coreProperties>
</file>